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601200" cy="12801600" type="A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6"/>
    <a:srgbClr val="80A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1"/>
    <p:restoredTop sz="94634"/>
  </p:normalViewPr>
  <p:slideViewPr>
    <p:cSldViewPr snapToGrid="0" snapToObjects="1">
      <p:cViewPr varScale="1">
        <p:scale>
          <a:sx n="66" d="100"/>
          <a:sy n="66" d="100"/>
        </p:scale>
        <p:origin x="33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FCD3-B77C-2843-B44F-ACC9D5AE58F4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99F3-2D78-F043-BFA0-D3ACB69547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43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933" y="358342"/>
            <a:ext cx="5305266" cy="10080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7" y="0"/>
            <a:ext cx="1872000" cy="1872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80108" y="3867390"/>
            <a:ext cx="8840983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rgbClr val="003C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52535D"/>
                </a:solidFill>
                <a:latin typeface="Arial" panose="020B0604020202020204" pitchFamily="34" charset="0"/>
              </a:rPr>
              <a:t>Dr. rer. nat. Hristo Todorov</a:t>
            </a:r>
          </a:p>
          <a:p>
            <a:pPr algn="ctr"/>
            <a:r>
              <a:rPr lang="en-GB" sz="2400" b="0" i="0" u="none" strike="noStrike" dirty="0">
                <a:effectLst/>
                <a:latin typeface="Calibri" panose="020F0502020204030204" pitchFamily="34" charset="0"/>
              </a:rPr>
              <a:t>University Medical </a:t>
            </a:r>
            <a:r>
              <a:rPr lang="en-GB" sz="2400" b="0" i="0" u="none" strike="noStrike" dirty="0" err="1">
                <a:effectLst/>
                <a:latin typeface="Calibri" panose="020F0502020204030204" pitchFamily="34" charset="0"/>
              </a:rPr>
              <a:t>Center</a:t>
            </a:r>
            <a:r>
              <a:rPr lang="en-GB" sz="2400" b="0" i="0" u="none" strike="noStrike" dirty="0">
                <a:effectLst/>
                <a:latin typeface="Calibri" panose="020F0502020204030204" pitchFamily="34" charset="0"/>
              </a:rPr>
              <a:t> Mainz</a:t>
            </a:r>
            <a:br>
              <a:rPr lang="en-GB" sz="2400" b="0" i="0" u="none" strike="noStrike" dirty="0">
                <a:effectLst/>
                <a:latin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</a:rPr>
              <a:t>Institute for Human Genetics</a:t>
            </a:r>
            <a:br>
              <a:rPr lang="de-DE" sz="3200" b="1" dirty="0">
                <a:solidFill>
                  <a:srgbClr val="52535D"/>
                </a:solidFill>
                <a:latin typeface="Arial" panose="020B0604020202020204" pitchFamily="34" charset="0"/>
              </a:rPr>
            </a:br>
            <a:r>
              <a:rPr lang="en-DE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DE" sz="32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inactive X-chromosome: a female reservoir of </a:t>
            </a:r>
            <a:r>
              <a:rPr lang="en-DE" sz="3200" i="1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resilience?</a:t>
            </a:r>
            <a:r>
              <a:rPr lang="en-DE" sz="3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DE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0107" y="6608924"/>
            <a:ext cx="88409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i="1" dirty="0" err="1"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de-DE" sz="2400" b="1" i="1" dirty="0">
                <a:latin typeface="Arial" charset="0"/>
                <a:ea typeface="Arial" charset="0"/>
                <a:cs typeface="Arial" charset="0"/>
              </a:rPr>
              <a:t>?: 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		Tuesday, </a:t>
            </a:r>
            <a:r>
              <a:rPr lang="de-DE" sz="2400" b="1" dirty="0">
                <a:latin typeface="Arial" charset="0"/>
                <a:ea typeface="Arial" charset="0"/>
                <a:cs typeface="Arial" charset="0"/>
              </a:rPr>
              <a:t>19.12. 2023 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at 12:00 </a:t>
            </a:r>
            <a:r>
              <a:rPr lang="de-DE" sz="2400" dirty="0" err="1">
                <a:latin typeface="Arial" charset="0"/>
                <a:ea typeface="Arial" charset="0"/>
                <a:cs typeface="Arial" charset="0"/>
              </a:rPr>
              <a:t>pm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s.t.</a:t>
            </a:r>
          </a:p>
          <a:p>
            <a:pPr>
              <a:spcAft>
                <a:spcPts val="1200"/>
              </a:spcAft>
            </a:pPr>
            <a:r>
              <a:rPr lang="de-DE" sz="2400" b="1" i="1" dirty="0" err="1">
                <a:latin typeface="Arial" charset="0"/>
                <a:ea typeface="Arial" charset="0"/>
                <a:cs typeface="Arial" charset="0"/>
              </a:rPr>
              <a:t>Where</a:t>
            </a:r>
            <a:r>
              <a:rPr lang="de-DE" sz="2400" b="1" i="1" dirty="0">
                <a:latin typeface="Arial" charset="0"/>
                <a:ea typeface="Arial" charset="0"/>
                <a:cs typeface="Arial" charset="0"/>
              </a:rPr>
              <a:t>?: 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de-DE" sz="2400" b="1" dirty="0">
                <a:solidFill>
                  <a:srgbClr val="003C76"/>
                </a:solidFill>
                <a:latin typeface="Arial" charset="0"/>
                <a:ea typeface="Arial" charset="0"/>
                <a:cs typeface="Arial" charset="0"/>
              </a:rPr>
              <a:t>PKZI Building 308A, Room 3.105</a:t>
            </a:r>
          </a:p>
          <a:p>
            <a:pPr>
              <a:spcAft>
                <a:spcPts val="1200"/>
              </a:spcAft>
            </a:pPr>
            <a:r>
              <a:rPr lang="de-DE" sz="2400" b="1" i="1" dirty="0" err="1">
                <a:latin typeface="Arial" charset="0"/>
                <a:ea typeface="Arial" charset="0"/>
                <a:cs typeface="Arial" charset="0"/>
              </a:rPr>
              <a:t>Organized</a:t>
            </a:r>
            <a:r>
              <a:rPr lang="de-DE" sz="2400" b="1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b="1" i="1" dirty="0" err="1">
                <a:latin typeface="Arial" charset="0"/>
                <a:ea typeface="Arial" charset="0"/>
                <a:cs typeface="Arial" charset="0"/>
              </a:rPr>
              <a:t>by</a:t>
            </a:r>
            <a:r>
              <a:rPr lang="de-DE" sz="2400" b="1" i="1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Research Center </a:t>
            </a:r>
            <a:r>
              <a:rPr lang="de-DE" sz="2400" dirty="0" err="1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400" dirty="0" err="1">
                <a:latin typeface="Arial" charset="0"/>
                <a:ea typeface="Arial" charset="0"/>
                <a:cs typeface="Arial" charset="0"/>
              </a:rPr>
              <a:t>Immunotherapy</a:t>
            </a:r>
            <a:r>
              <a:rPr lang="de-DE" sz="2400" dirty="0">
                <a:latin typeface="Arial" charset="0"/>
                <a:ea typeface="Arial" charset="0"/>
                <a:cs typeface="Arial" charset="0"/>
              </a:rPr>
              <a:t> (FZI), 			CRC TR355, CRC 1292, UCT, EMTHERA</a:t>
            </a:r>
          </a:p>
        </p:txBody>
      </p:sp>
      <p:sp>
        <p:nvSpPr>
          <p:cNvPr id="14" name="Rechteck 13"/>
          <p:cNvSpPr/>
          <p:nvPr/>
        </p:nvSpPr>
        <p:spPr>
          <a:xfrm>
            <a:off x="0" y="11716647"/>
            <a:ext cx="9601200" cy="1099750"/>
          </a:xfrm>
          <a:prstGeom prst="rect">
            <a:avLst/>
          </a:prstGeom>
          <a:solidFill>
            <a:srgbClr val="003C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47"/>
          </a:p>
        </p:txBody>
      </p:sp>
      <p:sp>
        <p:nvSpPr>
          <p:cNvPr id="15" name="Textfeld 14"/>
          <p:cNvSpPr txBox="1"/>
          <p:nvPr/>
        </p:nvSpPr>
        <p:spPr>
          <a:xfrm>
            <a:off x="1" y="11851024"/>
            <a:ext cx="7105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409"/>
            <a:r>
              <a:rPr lang="de-DE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Contact: </a:t>
            </a:r>
            <a:r>
              <a:rPr lang="de-DE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Doreen </a:t>
            </a:r>
            <a:r>
              <a:rPr lang="de-DE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Nothmann</a:t>
            </a:r>
            <a:r>
              <a:rPr lang="de-DE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&amp; Nadine </a:t>
            </a:r>
            <a:r>
              <a:rPr lang="de-DE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Hövelmeyer</a:t>
            </a:r>
            <a:r>
              <a:rPr lang="de-DE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br>
              <a:rPr lang="de-DE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Research Center </a:t>
            </a:r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Immunotherapy</a:t>
            </a: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 (FZI), University Medical Center Mainz, </a:t>
            </a:r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nothmann@uni-mainz.de</a:t>
            </a: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,  </a:t>
            </a:r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www.fzi.uni-mainz.de</a:t>
            </a: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phone</a:t>
            </a: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: 06131-178114</a:t>
            </a:r>
            <a:r>
              <a:rPr lang="de-DE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105134" y="11851024"/>
            <a:ext cx="139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Calendar</a:t>
            </a:r>
            <a:r>
              <a:rPr lang="de-DE" sz="16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Mainz Seminars:</a:t>
            </a:r>
          </a:p>
        </p:txBody>
      </p:sp>
      <p:sp>
        <p:nvSpPr>
          <p:cNvPr id="20" name="Rechteck 19"/>
          <p:cNvSpPr/>
          <p:nvPr/>
        </p:nvSpPr>
        <p:spPr>
          <a:xfrm>
            <a:off x="3402570" y="1742688"/>
            <a:ext cx="6052324" cy="1744377"/>
          </a:xfrm>
          <a:prstGeom prst="rect">
            <a:avLst/>
          </a:prstGeom>
          <a:solidFill>
            <a:srgbClr val="003C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47"/>
          </a:p>
        </p:txBody>
      </p:sp>
      <p:sp>
        <p:nvSpPr>
          <p:cNvPr id="23" name="Textfeld 22"/>
          <p:cNvSpPr txBox="1"/>
          <p:nvPr/>
        </p:nvSpPr>
        <p:spPr>
          <a:xfrm>
            <a:off x="3932490" y="2105799"/>
            <a:ext cx="4656537" cy="107721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wrap="square" rtlCol="0" anchor="ctr">
            <a:spAutoFit/>
          </a:bodyPr>
          <a:lstStyle/>
          <a:p>
            <a:r>
              <a:rPr lang="de-DE" sz="32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Mainz </a:t>
            </a:r>
            <a:r>
              <a:rPr lang="de-DE" sz="3200" b="1" cap="all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Immunology</a:t>
            </a:r>
            <a:r>
              <a:rPr lang="de-DE" sz="32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de-DE" sz="32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3200" b="1" cap="all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Seminar Series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B62F63-BE54-5441-B4FA-97774859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357" y="11815718"/>
            <a:ext cx="891356" cy="8913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4CD3C3-47E3-5C9F-EBE2-F8F59FBE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874" y="9142730"/>
            <a:ext cx="2490000" cy="10997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27C8482-424D-8B8C-872D-68DC6AE47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69" y="9252573"/>
            <a:ext cx="2247900" cy="9017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D750C4A-D7DE-BD3A-1C25-EF14140BF6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73" t="37305" r="26458" b="41277"/>
          <a:stretch/>
        </p:blipFill>
        <p:spPr bwMode="auto">
          <a:xfrm>
            <a:off x="5349417" y="10425780"/>
            <a:ext cx="2862796" cy="8794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0537CED-6AE0-0FD8-E50B-EA702C7633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328" t="24587" r="8823" b="30205"/>
          <a:stretch/>
        </p:blipFill>
        <p:spPr>
          <a:xfrm>
            <a:off x="1407939" y="10240552"/>
            <a:ext cx="2740173" cy="10997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1AB2CE-1D5D-E4DA-2842-47C45AC7EB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337" y="9030274"/>
            <a:ext cx="1798717" cy="1268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69B27-4BCA-974B-0767-68325BC7F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442" y="1500722"/>
            <a:ext cx="174175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0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</Words>
  <Application>Microsoft Macintosh PowerPoint</Application>
  <PresentationFormat>A3-Papier (297 x 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Nothmann, Doreen</cp:lastModifiedBy>
  <cp:revision>39</cp:revision>
  <cp:lastPrinted>2018-05-29T10:25:16Z</cp:lastPrinted>
  <dcterms:created xsi:type="dcterms:W3CDTF">2018-01-04T14:49:18Z</dcterms:created>
  <dcterms:modified xsi:type="dcterms:W3CDTF">2023-12-01T13:05:03Z</dcterms:modified>
</cp:coreProperties>
</file>